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0324-42F3-45FA-89CA-CD9E2E62CBA1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E7AF-35A4-4CFC-A279-651B733AB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8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2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9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2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88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E7AF-35A4-4CFC-A279-651B733AB7D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8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7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9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5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8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6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3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1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3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7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C31C-6718-4EF3-8A63-F5E3F0BDE1A3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3D69-F735-4D50-AE9D-41B06A013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4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16975" y="348505"/>
            <a:ext cx="824636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014.021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Середня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Мова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та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література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англійська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іспанська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Бакалавр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3 р. 10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1719" y="360431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НМТ\ ЗНО (2019-2021 рр</a:t>
            </a:r>
            <a:r>
              <a:rPr lang="uk-U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.):</a:t>
            </a:r>
            <a:endParaRPr lang="uk-UA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1.Українська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мова і література\ 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українська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мова;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Математика;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Історія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України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Мотиваційний 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8" y="2399307"/>
            <a:ext cx="2021451" cy="202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16975" y="374660"/>
            <a:ext cx="824636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014.021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Середня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Мова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та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література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англійська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німецька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Бакалавр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3 р. 10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1719" y="360431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НМТ\ ЗНО (2019-2021 рр</a:t>
            </a:r>
            <a:r>
              <a:rPr lang="uk-U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.):</a:t>
            </a:r>
            <a:endParaRPr lang="uk-UA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1.Українська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мова і література\ 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українська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мова;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Математика;</a:t>
            </a:r>
          </a:p>
          <a:p>
            <a:pPr algn="just"/>
            <a:r>
              <a:rPr lang="uk-UA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Історія </a:t>
            </a: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України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Мотиваційний 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239" y1="19191" x2="13804" y2="37457"/>
                        <a14:foregroundMark x1="14457" y1="9364" x2="4674" y2="22543"/>
                        <a14:foregroundMark x1="81522" y1="14566" x2="99891" y2="267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49" y="2637056"/>
            <a:ext cx="1564389" cy="147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72" y="2705626"/>
            <a:ext cx="2302544" cy="15273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16975" y="374660"/>
            <a:ext cx="824636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014.021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Середня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Мова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та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література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англійська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французька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))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Магістр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1 р.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26213" y="3566834"/>
            <a:ext cx="32914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Державний іспит (Методика Навчання Англійської Мови)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3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16975" y="348505"/>
            <a:ext cx="824636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014.021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Середня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Мова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та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література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англійська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іспанська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Магістр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1 р.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8" y="2399307"/>
            <a:ext cx="2021451" cy="202145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58599" y="3562296"/>
            <a:ext cx="37312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Державний іспит (Методика Навчання Англійської Мови)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8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16975" y="374660"/>
            <a:ext cx="824636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014.021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Середня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Мова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та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література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англійська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німецька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Магістр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1 р.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6213" y="3592692"/>
            <a:ext cx="39865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uk-U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Державний іспит (Методика Навчання Англійської Мови)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</a:t>
            </a: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239" y1="19191" x2="13804" y2="37457"/>
                        <a14:foregroundMark x1="14457" y1="9364" x2="4674" y2="22543"/>
                        <a14:foregroundMark x1="81522" y1="14566" x2="99891" y2="267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49" y="2637056"/>
            <a:ext cx="1564389" cy="147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50125" y="4454019"/>
            <a:ext cx="3176337" cy="2322094"/>
            <a:chOff x="-381301" y="129692"/>
            <a:chExt cx="2950004" cy="2182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129692"/>
              <a:ext cx="21874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Bahnschrift SemiBold SemiConden" panose="020B0502040204020203" pitchFamily="34" charset="0"/>
                </a:rPr>
                <a:t>УМАНСЬКИЙ ДЕРЖАВНИЙ ПЕДАГОГІЧНИЙ  УНІВЕРСИТЕТ ІМЕНІ ПАВЛА ТИЧИНИ</a:t>
              </a:r>
              <a:endParaRPr lang="ru-RU" sz="1200" dirty="0">
                <a:latin typeface="Bahnschrift SemiBold SemiConden" panose="020B0502040204020203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-381301" y="776023"/>
              <a:ext cx="2950004" cy="1535952"/>
            </a:xfrm>
            <a:prstGeom prst="rect">
              <a:avLst/>
            </a:prstGeom>
          </p:spPr>
        </p:pic>
      </p:grpSp>
      <p:pic>
        <p:nvPicPr>
          <p:cNvPr id="1026" name="Picture 2" descr="ФАКУЛЬТЕТ ІНОЗЕМНИХ М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11" y="478424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47873" y="235906"/>
            <a:ext cx="718457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Освітня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програма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035.041 </a:t>
            </a:r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Філологія.</a:t>
            </a:r>
            <a:endParaRPr lang="ru-RU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Германські мови та літератури (переклад включно), перша – англійська 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7265" y="1335674"/>
            <a:ext cx="4165791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 Магістр</a:t>
            </a:r>
          </a:p>
          <a:p>
            <a:pPr algn="ctr"/>
            <a:r>
              <a:rPr lang="uk-U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(ПЗСО)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9001" y="6088821"/>
            <a:ext cx="48104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Термін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навчання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1 р.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930" y="2382538"/>
            <a:ext cx="21465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900" y="2382538"/>
            <a:ext cx="2404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Контракт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64061" y="4948421"/>
            <a:ext cx="28905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Контакти</a:t>
            </a:r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380984464773</a:t>
            </a:r>
          </a:p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+380983381020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87101" y="3803942"/>
            <a:ext cx="31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uk-UA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26213" y="3566834"/>
            <a:ext cx="36833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Державний іспит </a:t>
            </a:r>
            <a:r>
              <a:rPr lang="uk-U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(Теоретична Граматика Англійської мови)</a:t>
            </a:r>
            <a:endParaRPr lang="uk-UA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uk-UA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Мотиваційний лист 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4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367</Words>
  <Application>Microsoft Office PowerPoint</Application>
  <PresentationFormat>Широкоэкранный</PresentationFormat>
  <Paragraphs>98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SemiBold SemiConden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17</cp:revision>
  <dcterms:created xsi:type="dcterms:W3CDTF">2022-05-28T15:40:28Z</dcterms:created>
  <dcterms:modified xsi:type="dcterms:W3CDTF">2022-07-07T05:20:35Z</dcterms:modified>
</cp:coreProperties>
</file>